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59" r:id="rId5"/>
    <p:sldId id="260" r:id="rId6"/>
    <p:sldId id="258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75F3D-7066-4DC3-BA71-8E1C72A3FF18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CA822-3C7B-420E-ABC5-7F0151DE00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1233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https://unsplash.com/photos/flat-ray-photography-of-book-pencil-camera-and-with-lens-3OiYMgDKJ6k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764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https://unsplash.com/photos/computer-screen-monitor-Ek9Znm8lQ1U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4037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https://unsplash.com/photos/text-heNwUmEtZzo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667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https://unsplash.com/photos/woman-in-black-shirt-sitting-beside-black-flat-screen-computer-monitor-Im_cQ6hQo10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87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https://unsplash.com/photos/woman-in-yellow-sweater-holding-red-and-white-box-nXkV-dRf17U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784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https://unsplash.com/photos/black-flat-screen-computer-monitor-bMvuh0YQQ68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9826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https://unsplash.com/photos/black-flat-screen-computer-monitor-MPKQiDpMyqU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569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https://unsplash.com/photos/white-printer-paper-lot-5cFwQ-WMcJU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CA822-3C7B-420E-ABC5-7F0151DE003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7149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CEBD47-0676-067F-FDCF-63D588FD0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4961C1-074E-01CE-D1BE-CC6C678DE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85788F-0495-353F-4FA3-F8CB3126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CC21F2-E644-AA3B-8DB6-ED181BD79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5375D6E-AC84-551A-F596-06CB4015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309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B9D6C3-83DA-E036-1390-D850A09B6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DE71F31-1548-AC56-FE0A-CF4C2A64E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F67C24-BCC8-9290-AC47-D5D762A3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863EAD-45DA-28EF-2CCC-32C613015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D82514-1092-DE37-3419-979FBB0AC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6263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34362BD-68F2-8611-5F1A-2FEE35E9F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CC8FE42-D155-9D6C-3F91-D65A98398B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66C373-4721-4DB7-9E70-AC60BA94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2A805B-DE16-9BED-5364-819ABBB9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275CD4-4DCC-9898-8D97-6FDC01090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7008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A3A5-7929-763F-6F3E-EDD43EA58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745AB0-4610-D791-5C5C-6F1028399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2BB637-14AD-188D-37BA-E5DF09BE9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A74895-8048-80A1-040E-E97E8902E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AD11A4-34BD-0856-732B-9DF119ED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65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B27970-B65D-88A5-F198-D28EE3236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20606B-41FD-0522-EBA0-9536494B0B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D0BEA8-DC47-219E-D321-BBB6C7549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38626C7-7E9E-5E8E-5CDC-940A07B9B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65A6F4-8E7A-405F-FE51-7E32CE5A8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032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5A5BE-1978-0115-F9BA-C63D2B957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0439CC-623A-D9E1-383A-82B49AF0A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25C0D81-4D6A-862B-B7DC-393B42D22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84E770-1333-7011-1563-AEF8B3FCE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B4B1D79-A152-BBB2-863A-B7BE4A2F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12026C5-EDDA-5B4E-0070-726E1CEB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5807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42AB8E-4730-208B-7F0B-AECB3B6EF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F5978C9-1470-081F-9E6F-82280204E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B26E9AB-B774-9198-3B31-04620CF65A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1D4C0D1-5DA5-3D68-E8A5-C4A38A241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929F703-4369-1E4E-4608-9623DF01EE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ABE343D-9630-8C80-6036-38022847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F45BA79-1367-FE1E-8949-7D7A0C9C3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149A717-6D50-83D9-92C1-E0288F12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119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59AC51-9397-5FDD-6082-DAD9AE2F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6A49453-EE7F-568A-EBBC-83860A3E6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E1CE914-0812-F0F4-5A9B-3AE98BBEA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C75F210-6500-8C80-AA6E-221B3819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159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A068779-6658-3E63-BAC6-0F29EF6E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4C747B0-8718-38CC-6F6E-36F605AA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E41F953-C83E-7CA3-9737-081A2E8E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706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49E0A6-79DD-1CD8-24D0-DA1D4F6D5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34F06D-851E-0FCE-1D56-C5B9E4F9E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666367-668C-6ABA-5201-A59B777DD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D6F98C9-7192-780B-1137-9289AC920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4462A3-9706-D90C-77B1-DB9CAEFB1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0D13A88-C513-DCFE-A67E-B962674C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7BF214-4481-B3BD-9760-5E5B60FE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1A3EED3-869D-99D8-D85B-FE98CE9EA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BC6BBF9-878C-470C-597A-F09E29138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AE1E534-D1D6-4171-C7E4-C09A3FC4E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2DA2C8A-0B26-5614-44DF-A6C345C38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3D9F214-91BC-BDB9-64E3-D64114332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6149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5A9713A-BF78-2880-3170-983B6BCF1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CB0A383-1CF5-8ACE-957B-4E06E9D55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60C6D0-5B9F-FF53-D442-DDD8EC0CF1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B96E8-4575-409E-BE43-41DAEE2FFCBF}" type="datetimeFigureOut">
              <a:rPr lang="zh-TW" altLang="en-US" smtClean="0"/>
              <a:t>2024/10/15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266E59-025C-1DD9-9418-B1C4FC986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08A4AB-9FD6-5332-AE79-100B9E1EF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DFDA8-1193-4A01-BD1C-7001C8D37B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5479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3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2E62AB-BD52-6419-1B79-642363C93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0225" y="2408238"/>
            <a:ext cx="9144000" cy="1544637"/>
          </a:xfrm>
        </p:spPr>
        <p:txBody>
          <a:bodyPr/>
          <a:lstStyle/>
          <a:p>
            <a:r>
              <a:rPr lang="zh-TW" altLang="en-US" b="1" dirty="0"/>
              <a:t>冒險故事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7196F8-BE13-82FB-4634-BD1AED6C6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8700" y="4086224"/>
            <a:ext cx="9144000" cy="1152525"/>
          </a:xfrm>
        </p:spPr>
        <p:txBody>
          <a:bodyPr/>
          <a:lstStyle/>
          <a:p>
            <a:r>
              <a:rPr lang="en-US" altLang="zh-TW" b="1" dirty="0"/>
              <a:t>(</a:t>
            </a:r>
            <a:r>
              <a:rPr lang="en-US" altLang="zh-TW" b="1" dirty="0" err="1"/>
              <a:t>Animaze</a:t>
            </a:r>
            <a:r>
              <a:rPr lang="en-US" altLang="zh-TW" b="1" dirty="0"/>
              <a:t>)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90683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E29F4E-EF3E-A0E1-3581-6142C960E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1. </a:t>
            </a:r>
            <a:r>
              <a:rPr lang="zh-TW" altLang="en-US" b="1" dirty="0">
                <a:solidFill>
                  <a:schemeClr val="bg1"/>
                </a:solidFill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811997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99474-2BA9-CD0B-C064-C264ED7CF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2. </a:t>
            </a:r>
            <a:r>
              <a:rPr lang="zh-TW" altLang="en-US" b="1" dirty="0">
                <a:solidFill>
                  <a:schemeClr val="bg1"/>
                </a:solidFill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45434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1250C-672C-D33C-3A28-9C6A3E443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3. </a:t>
            </a:r>
            <a:r>
              <a:rPr lang="zh-TW" altLang="en-US" b="1" dirty="0">
                <a:solidFill>
                  <a:schemeClr val="bg1"/>
                </a:solidFill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97013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5E58B-9054-DD11-14FF-FB315CCB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38512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4. </a:t>
            </a:r>
            <a:r>
              <a:rPr lang="zh-TW" altLang="en-US" b="1" dirty="0">
                <a:solidFill>
                  <a:schemeClr val="bg1"/>
                </a:solidFill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539620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A51091-D810-BA29-7AFF-63BA8633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5. </a:t>
            </a:r>
            <a:r>
              <a:rPr lang="zh-TW" altLang="en-US" b="1" dirty="0">
                <a:solidFill>
                  <a:schemeClr val="bg1"/>
                </a:solidFill>
              </a:rPr>
              <a:t>意外 </a:t>
            </a:r>
          </a:p>
        </p:txBody>
      </p:sp>
    </p:spTree>
    <p:extLst>
      <p:ext uri="{BB962C8B-B14F-4D97-AF65-F5344CB8AC3E}">
        <p14:creationId xmlns:p14="http://schemas.microsoft.com/office/powerpoint/2010/main" val="3499547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E20DCC-55CD-091D-96C3-7F800772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6. </a:t>
            </a:r>
            <a:r>
              <a:rPr lang="zh-TW" altLang="en-US" b="1" dirty="0">
                <a:solidFill>
                  <a:schemeClr val="bg1"/>
                </a:solidFill>
              </a:rPr>
              <a:t>轉彎 </a:t>
            </a:r>
          </a:p>
        </p:txBody>
      </p:sp>
    </p:spTree>
    <p:extLst>
      <p:ext uri="{BB962C8B-B14F-4D97-AF65-F5344CB8AC3E}">
        <p14:creationId xmlns:p14="http://schemas.microsoft.com/office/powerpoint/2010/main" val="3499798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2C5246-1A3C-A599-F972-4F26EC225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zh-TW" b="1" dirty="0"/>
              <a:t>7. </a:t>
            </a:r>
            <a:r>
              <a:rPr lang="zh-TW" altLang="en-US" b="1" dirty="0"/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627839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108</Words>
  <Application>Microsoft Office PowerPoint</Application>
  <PresentationFormat>寬螢幕</PresentationFormat>
  <Paragraphs>25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佈景主題</vt:lpstr>
      <vt:lpstr>冒險故事</vt:lpstr>
      <vt:lpstr>1. 目標</vt:lpstr>
      <vt:lpstr>2. 阻礙</vt:lpstr>
      <vt:lpstr>3. 努力</vt:lpstr>
      <vt:lpstr>4. 結果</vt:lpstr>
      <vt:lpstr>5. 意外 </vt:lpstr>
      <vt:lpstr>6. 轉彎 </vt:lpstr>
      <vt:lpstr>7. 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泳禎 鄭</dc:creator>
  <cp:lastModifiedBy>泳禎 鄭</cp:lastModifiedBy>
  <cp:revision>6</cp:revision>
  <dcterms:created xsi:type="dcterms:W3CDTF">2024-10-14T02:43:35Z</dcterms:created>
  <dcterms:modified xsi:type="dcterms:W3CDTF">2024-10-15T00:55:21Z</dcterms:modified>
</cp:coreProperties>
</file>

<file path=docProps/thumbnail.jpeg>
</file>